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2" r:id="rId4"/>
    <p:sldId id="257" r:id="rId5"/>
    <p:sldId id="258" r:id="rId6"/>
    <p:sldId id="259" r:id="rId7"/>
    <p:sldId id="260" r:id="rId8"/>
    <p:sldId id="261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ukta Light" panose="020B0604020202020204" charset="0"/>
      <p:regular r:id="rId16"/>
    </p:embeddedFont>
    <p:embeddedFont>
      <p:font typeface="Prompt Medium" panose="00000600000000000000" pitchFamily="2" charset="-34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69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9152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Desserialização de JSON em C#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334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Guia completo para iniciantes e intermediários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124569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14019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99503" y="5273278"/>
            <a:ext cx="9679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ukta Medium" pitchFamily="34" charset="0"/>
                <a:ea typeface="Mukta Medium" pitchFamily="34" charset="-122"/>
                <a:cs typeface="Mukta Medium" pitchFamily="34" charset="-120"/>
              </a:rPr>
              <a:t>FT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5106114"/>
            <a:ext cx="26911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por Fabio Trevezane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27B2ED-BEE4-9EA1-D010-A75FEAD7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6185" cy="2667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275BCC-7077-14D8-8525-986ADF85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59" y="1775448"/>
            <a:ext cx="4232082" cy="33246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F251C0-2BCE-6418-9453-916DA39C3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82" y="5283200"/>
            <a:ext cx="7169417" cy="2946400"/>
          </a:xfrm>
          <a:prstGeom prst="rect">
            <a:avLst/>
          </a:prstGeom>
        </p:spPr>
      </p:pic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3057C061-B620-D892-3A1F-5F5F6A60F81B}"/>
              </a:ext>
            </a:extLst>
          </p:cNvPr>
          <p:cNvSpPr/>
          <p:nvPr/>
        </p:nvSpPr>
        <p:spPr>
          <a:xfrm rot="5400000">
            <a:off x="2705942" y="2386757"/>
            <a:ext cx="1270000" cy="1830485"/>
          </a:xfrm>
          <a:prstGeom prst="bentUpArrow">
            <a:avLst>
              <a:gd name="adj1" fmla="val 1148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36B5C76B-03B4-E895-00E6-D4E39C6C7D94}"/>
              </a:ext>
            </a:extLst>
          </p:cNvPr>
          <p:cNvSpPr/>
          <p:nvPr/>
        </p:nvSpPr>
        <p:spPr>
          <a:xfrm rot="5400000">
            <a:off x="5764958" y="4819895"/>
            <a:ext cx="1270000" cy="1830485"/>
          </a:xfrm>
          <a:prstGeom prst="bentUpArrow">
            <a:avLst>
              <a:gd name="adj1" fmla="val 11486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30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461672-AB42-A91F-C40E-AD1A8601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800"/>
            <a:ext cx="14630400" cy="8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5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521" y="582573"/>
            <a:ext cx="5806559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 que é Desserialização?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1521" y="1700570"/>
            <a:ext cx="2353985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Definição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41521" y="2206585"/>
            <a:ext cx="631531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Converter JSON em objeto C#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521" y="2619494"/>
            <a:ext cx="631531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API retorna JSON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1521" y="3032403"/>
            <a:ext cx="631531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C# converte para classe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86" y="1727002"/>
            <a:ext cx="6315313" cy="43208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81186" y="6286143"/>
            <a:ext cx="2353985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Exemplo Prático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581186" y="6792158"/>
            <a:ext cx="631531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Requisição a uma API RESTful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1186" y="7205067"/>
            <a:ext cx="631531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Dados JSON são recebidos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81186" y="7617976"/>
            <a:ext cx="631531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Objeto C# é criado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2856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Consumindo a BrasilAPI (CEP)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5704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3642360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36552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Endpoint Utilizado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152680" y="4146232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u="sng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https://brasilapi.com.br/api/cep/v1/14752128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212705" y="35704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814" y="3642360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14948" y="365521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Informações Retornadas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1014948" y="4489133"/>
            <a:ext cx="27514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Dados do CEP 14752128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437" y="54300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546" y="5501997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680" y="5514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Localização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152680" y="600587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Pitangueiras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SP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31488"/>
            <a:ext cx="107709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Modelo de Classe (para o JSON do CEP)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765227"/>
            <a:ext cx="6150054" cy="37552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7343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Definição da Classe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23929" y="332410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Representa a estrutura do JSON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380547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Campos mapeiam chaves do JSON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4447342"/>
            <a:ext cx="328255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Propriedades do Objeto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623929" y="503705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Endereço, bairro, cidade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551842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Estado e outras informações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2617"/>
            <a:ext cx="113667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Realizando a Requisição e Desserializando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355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Passos essenciais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8252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Usar HttpClient para requisição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3066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Obter string JSON da resposta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78797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System.Text.Json para desserialização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266355"/>
            <a:ext cx="6150054" cy="47528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26870"/>
            <a:ext cx="783848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Exibindo os dados recebidos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59361"/>
            <a:ext cx="5878949" cy="19750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9297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Saída no Console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623929" y="351948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Acessar propriedades do objeto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13670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Exibir dados formatados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4778573"/>
            <a:ext cx="29242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Resultados Esperados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623929" y="53682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Endereço: Praça da Sé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598551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CEP: 01001-000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2C46F5-44FE-9CDF-30F8-613146E4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362700" cy="46457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EE35FA-89A5-8C09-78E6-C94B656B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432649"/>
            <a:ext cx="6705600" cy="5796951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9CA2207-8D91-8D01-9A93-8CE55B0A2AA4}"/>
              </a:ext>
            </a:extLst>
          </p:cNvPr>
          <p:cNvCxnSpPr>
            <a:cxnSpLocks/>
          </p:cNvCxnSpPr>
          <p:nvPr/>
        </p:nvCxnSpPr>
        <p:spPr>
          <a:xfrm>
            <a:off x="6489700" y="3060700"/>
            <a:ext cx="13081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170</Words>
  <Application>Microsoft Office PowerPoint</Application>
  <PresentationFormat>Personalizar</PresentationFormat>
  <Paragraphs>45</Paragraphs>
  <Slides>9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Calibri</vt:lpstr>
      <vt:lpstr>Mukta Bold</vt:lpstr>
      <vt:lpstr>Mukta Light</vt:lpstr>
      <vt:lpstr>Mukta Medium</vt:lpstr>
      <vt:lpstr>Arial</vt:lpstr>
      <vt:lpstr>Prompt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</cp:revision>
  <dcterms:created xsi:type="dcterms:W3CDTF">2025-05-26T11:11:25Z</dcterms:created>
  <dcterms:modified xsi:type="dcterms:W3CDTF">2025-05-26T11:52:58Z</dcterms:modified>
</cp:coreProperties>
</file>